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67" r:id="rId2"/>
    <p:sldId id="268" r:id="rId3"/>
    <p:sldId id="270" r:id="rId4"/>
    <p:sldId id="271" r:id="rId5"/>
    <p:sldId id="274" r:id="rId6"/>
    <p:sldId id="272" r:id="rId7"/>
    <p:sldId id="269" r:id="rId8"/>
    <p:sldId id="273" r:id="rId9"/>
    <p:sldId id="256" r:id="rId10"/>
    <p:sldId id="257" r:id="rId11"/>
    <p:sldId id="258" r:id="rId12"/>
    <p:sldId id="260" r:id="rId13"/>
    <p:sldId id="265" r:id="rId14"/>
    <p:sldId id="266" r:id="rId15"/>
    <p:sldId id="259" r:id="rId16"/>
    <p:sldId id="262" r:id="rId17"/>
    <p:sldId id="263" r:id="rId18"/>
    <p:sldId id="261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88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876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8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573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1128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777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294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1262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31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670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7E7317-72EA-4960-9B08-B9EF32664DA7}" type="datetimeFigureOut">
              <a:rPr lang="pt-PT" smtClean="0"/>
              <a:t>25/05/2022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06CFE2-2F56-4C15-8C2E-3EC4ED1AA1D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35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42966B-01EA-6C0A-9FCC-0F6279377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pt-PT" dirty="0"/>
              <a:t>LugWheels</a:t>
            </a:r>
            <a:br>
              <a:rPr lang="pt-PT" dirty="0"/>
            </a:br>
            <a:r>
              <a:rPr lang="pt-PT" sz="3600" dirty="0"/>
              <a:t>Análise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E921AE-2D3E-558C-EFA4-F9762CE00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pt-PT" sz="1800" b="1" dirty="0">
                <a:solidFill>
                  <a:srgbClr val="000000"/>
                </a:solidFill>
                <a:effectLst/>
                <a:latin typeface="Arial Nova" panose="020B0504020202020204" pitchFamily="34" charset="0"/>
                <a:ea typeface="Arial" panose="020B0604020202020204" pitchFamily="34" charset="0"/>
                <a:cs typeface="Noto Sans" panose="020B0502040504020204" pitchFamily="34" charset="0"/>
              </a:rPr>
              <a:t>João Figueiredo (98506), Diana Marques (103231), Guilherme Lopes (93393), Luiz Chaves (91257)</a:t>
            </a:r>
            <a:endParaRPr lang="pt-PT" sz="1800" dirty="0">
              <a:solidFill>
                <a:srgbClr val="000000"/>
              </a:solidFill>
              <a:effectLst/>
              <a:latin typeface="Arial Nova" panose="020B0504020202020204" pitchFamily="34" charset="0"/>
              <a:ea typeface="Arial" panose="020B0604020202020204" pitchFamily="34" charset="0"/>
              <a:cs typeface="Noto Sans" panose="020B0502040504020204" pitchFamily="34" charset="0"/>
            </a:endParaRPr>
          </a:p>
          <a:p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34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7A21DE12-3176-1AFD-2BE1-CB3981C40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9470" cy="6858000"/>
          </a:xfrm>
        </p:spPr>
      </p:pic>
    </p:spTree>
    <p:extLst>
      <p:ext uri="{BB962C8B-B14F-4D97-AF65-F5344CB8AC3E}">
        <p14:creationId xmlns:p14="http://schemas.microsoft.com/office/powerpoint/2010/main" val="161407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amarelo, captura de ecrã&#10;&#10;Descrição gerada automaticamente">
            <a:extLst>
              <a:ext uri="{FF2B5EF4-FFF2-40B4-BE49-F238E27FC236}">
                <a16:creationId xmlns:a16="http://schemas.microsoft.com/office/drawing/2014/main" id="{ABACCA1E-CC1F-B1B5-FA4E-40976124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B44682-AAE2-9E3E-580E-282FCCA1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6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41179C29-6D69-17CC-8A1C-0C4030CF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3B279-2EEC-8056-8912-F4D02B24C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56F4D-D3A5-1FC6-C9B9-B66891952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7081E6DE-5911-6CD1-CA67-C55CCFF8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0DAB92C5-F899-BA37-D4F0-3C9BAF7E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B9B5A345-4CDA-443A-0625-A18ADBC30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F7219BE2-4DE2-EDAE-B46E-80C0FD3EB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5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E9A37481-099B-A1F4-4F35-FF06B22CD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2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C010CDC0-0DF9-D81B-3CEB-1BBE0370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8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21A89-88D8-BFDE-39A1-35E91257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Ambiente de utilização e tecnologias envolvidas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56C9FD-9B79-5B0E-1880-5DC462D8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3600" dirty="0"/>
              <a:t>Aplicação Web</a:t>
            </a:r>
          </a:p>
          <a:p>
            <a:pPr marL="0" indent="0">
              <a:buNone/>
            </a:pPr>
            <a:endParaRPr lang="pt-PT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pt-PT" sz="3600" dirty="0"/>
              <a:t>Formas de pagamento digitais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pt-PT" sz="3600" dirty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27524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D9451-34D2-0E44-5D72-D8308254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de desempenho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083737-693A-E7C1-C02E-CC48D484B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Tempo de pesquisa rápido e eficiente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Garantir que transações bancárias demoram menos de 1 minuto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Sistema que permita vários utilizadores em simultâneo</a:t>
            </a:r>
          </a:p>
        </p:txBody>
      </p:sp>
    </p:spTree>
    <p:extLst>
      <p:ext uri="{BB962C8B-B14F-4D97-AF65-F5344CB8AC3E}">
        <p14:creationId xmlns:p14="http://schemas.microsoft.com/office/powerpoint/2010/main" val="38778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E99A2-0D11-E328-EE2E-8E48E1EE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de segurança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C36168-1051-83EA-41FD-F6D983DD1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Garantir a privacidade dos dados de cada utilizador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Garantir a criação de uma password segura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Garantir que sistema de pagamentos eletrónicos é seguro e eficiente</a:t>
            </a:r>
          </a:p>
        </p:txBody>
      </p:sp>
    </p:spTree>
    <p:extLst>
      <p:ext uri="{BB962C8B-B14F-4D97-AF65-F5344CB8AC3E}">
        <p14:creationId xmlns:p14="http://schemas.microsoft.com/office/powerpoint/2010/main" val="9773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2AFB-EC1A-C116-353A-6A1B8CBE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não funcionais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2D868B-3225-5B9F-5481-5F435116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Aplicação com um interface </a:t>
            </a:r>
            <a:r>
              <a:rPr lang="pt-PT" sz="2800" dirty="0" err="1"/>
              <a:t>user-friendly</a:t>
            </a:r>
            <a:br>
              <a:rPr lang="pt-PT" sz="2800" dirty="0"/>
            </a:br>
            <a:endParaRPr lang="pt-PT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2800" dirty="0"/>
              <a:t>Usar fontes e cores que facilitem a legibilidade da informação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5249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5E366-DA50-322A-8A58-83842BF6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de interface com sistemas externos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1488B7-51E0-F8DD-8A98-479AC4B6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PT" sz="2800" dirty="0"/>
              <a:t>Integração com um sistema seguro de pagamento eletrónico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800" dirty="0"/>
              <a:t>Interligação com Facebook e Google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sz="2800" dirty="0"/>
              <a:t>Base de dados e persistente para o armazenamento de dados</a:t>
            </a:r>
          </a:p>
          <a:p>
            <a:pPr>
              <a:buFont typeface="Wingdings" panose="05000000000000000000" pitchFamily="2" charset="2"/>
              <a:buChar char="§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476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D8F07-91F0-B429-801C-060E0DDB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Casos de utilização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1ECA1A-E2A7-39A2-22F2-8B83244A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Adesão ao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Login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Atualizar dados de conta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Fazer um pedido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Realizar pagamento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Escolher transportadora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Escolher local de entrega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PT" dirty="0"/>
              <a:t>Escolher o tipo de entrega</a:t>
            </a:r>
          </a:p>
        </p:txBody>
      </p:sp>
    </p:spTree>
    <p:extLst>
      <p:ext uri="{BB962C8B-B14F-4D97-AF65-F5344CB8AC3E}">
        <p14:creationId xmlns:p14="http://schemas.microsoft.com/office/powerpoint/2010/main" val="159442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9690A-6D5F-4EC7-7D71-7EFCA11A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Atores e exemplos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7FCC74-651A-5427-DC71-EF2443B1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PT" sz="2800" dirty="0"/>
              <a:t>Cliente 1 (André Lopes)</a:t>
            </a:r>
            <a:br>
              <a:rPr lang="pt-PT" dirty="0"/>
            </a:br>
            <a:r>
              <a:rPr lang="pt-PT" dirty="0"/>
              <a:t>-Cliente quer realizar um pedido de transporte de malas.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800" dirty="0"/>
              <a:t>Cliente 2 (Marco Aurélio)</a:t>
            </a:r>
            <a:br>
              <a:rPr lang="pt-PT" dirty="0"/>
            </a:br>
            <a:r>
              <a:rPr lang="pt-PT" dirty="0"/>
              <a:t>-cliente pretende ver os dados da sua conta e alterá-los.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800"/>
              <a:t>Cliente 3 (Cármen Santos)</a:t>
            </a:r>
            <a:br>
              <a:rPr lang="pt-PT" dirty="0"/>
            </a:br>
            <a:r>
              <a:rPr lang="pt-PT" dirty="0"/>
              <a:t>-cliente pretende ver a localização do seu pedido.</a:t>
            </a:r>
            <a:br>
              <a:rPr lang="pt-PT" dirty="0"/>
            </a:br>
            <a:r>
              <a:rPr lang="pt-PT" dirty="0"/>
              <a:t>-cliente pretende ver o histórico de pedidos.</a:t>
            </a:r>
          </a:p>
        </p:txBody>
      </p:sp>
    </p:spTree>
    <p:extLst>
      <p:ext uri="{BB962C8B-B14F-4D97-AF65-F5344CB8AC3E}">
        <p14:creationId xmlns:p14="http://schemas.microsoft.com/office/powerpoint/2010/main" val="113624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3B279-2EEC-8056-8912-F4D02B24C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856F4D-D3A5-1FC6-C9B9-B66891952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 descr="Uma imagem com texto, amarelo&#10;&#10;Descrição gerada automaticamente">
            <a:extLst>
              <a:ext uri="{FF2B5EF4-FFF2-40B4-BE49-F238E27FC236}">
                <a16:creationId xmlns:a16="http://schemas.microsoft.com/office/drawing/2014/main" id="{7081E6DE-5911-6CD1-CA67-C55CCFF8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4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</TotalTime>
  <Words>231</Words>
  <Application>Microsoft Office PowerPoint</Application>
  <PresentationFormat>Ecrã Panorâmico</PresentationFormat>
  <Paragraphs>36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Calibri</vt:lpstr>
      <vt:lpstr>Calibri Light</vt:lpstr>
      <vt:lpstr>Wingdings</vt:lpstr>
      <vt:lpstr>Retrospetiva</vt:lpstr>
      <vt:lpstr>LugWheels Análise</vt:lpstr>
      <vt:lpstr>Ambiente de utilização e tecnologias envolvidas</vt:lpstr>
      <vt:lpstr>Requisitos de desempenho</vt:lpstr>
      <vt:lpstr>Requisitos de segurança</vt:lpstr>
      <vt:lpstr>Requisitos não funcionais</vt:lpstr>
      <vt:lpstr>Requisitos de interface com sistemas externos</vt:lpstr>
      <vt:lpstr>Casos de utilização</vt:lpstr>
      <vt:lpstr>Atores e exemplos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Lopes</dc:creator>
  <cp:lastModifiedBy>João Figueiredo</cp:lastModifiedBy>
  <cp:revision>6</cp:revision>
  <dcterms:created xsi:type="dcterms:W3CDTF">2022-05-24T19:41:13Z</dcterms:created>
  <dcterms:modified xsi:type="dcterms:W3CDTF">2022-05-25T11:03:08Z</dcterms:modified>
</cp:coreProperties>
</file>